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4180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24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2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1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97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8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201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740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673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654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058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0A8C3-CA8B-E141-B841-3C11F5B47035}" type="datetimeFigureOut">
              <a:rPr lang="en-US" smtClean="0"/>
              <a:t>3/14/17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C6C560-7616-4F4B-82F4-08FC15C8679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4564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Où</a:t>
            </a:r>
            <a:r>
              <a:rPr lang="en-US" dirty="0" smtClean="0"/>
              <a:t> </a:t>
            </a:r>
            <a:r>
              <a:rPr lang="en-US" dirty="0" err="1" smtClean="0"/>
              <a:t>est-ce</a:t>
            </a:r>
            <a:r>
              <a:rPr lang="en-US" dirty="0" smtClean="0"/>
              <a:t> que </a:t>
            </a:r>
            <a:r>
              <a:rPr lang="en-US" dirty="0" err="1" smtClean="0"/>
              <a:t>tu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allé</a:t>
            </a:r>
            <a:r>
              <a:rPr lang="en-US" smtClean="0"/>
              <a:t> ?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maison</a:t>
            </a:r>
            <a:r>
              <a:rPr lang="en-US" dirty="0" smtClean="0"/>
              <a:t> </a:t>
            </a:r>
            <a:r>
              <a:rPr lang="en-US" dirty="0" err="1" smtClean="0"/>
              <a:t>d’étre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692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maisondetre_news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512052"/>
            <a:ext cx="8011495" cy="56222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315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ison_etr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43" y="796377"/>
            <a:ext cx="7943815" cy="559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109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6a01053602ea57970c0120a7f20410970b-800w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132" y="0"/>
            <a:ext cx="65314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402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10</Words>
  <Application>Microsoft Macintosh PowerPoint</Application>
  <PresentationFormat>On-screen Show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Calibri</vt:lpstr>
      <vt:lpstr>Arial</vt:lpstr>
      <vt:lpstr>Office Theme</vt:lpstr>
      <vt:lpstr>Où est-ce que tu es allé ? </vt:lpstr>
      <vt:lpstr>PowerPoint Presentation</vt:lpstr>
      <vt:lpstr>PowerPoint Presentation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2 – Unité 3 </dc:title>
  <dc:creator>Viviane Grebert</dc:creator>
  <cp:lastModifiedBy>GREBERT,VIVIANE</cp:lastModifiedBy>
  <cp:revision>3</cp:revision>
  <dcterms:created xsi:type="dcterms:W3CDTF">2012-12-30T17:31:53Z</dcterms:created>
  <dcterms:modified xsi:type="dcterms:W3CDTF">2017-03-14T18:13:20Z</dcterms:modified>
</cp:coreProperties>
</file>